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5483579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1323997" y="2591734"/>
            <a:ext cx="27263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cap="none" spc="0" dirty="0">
                <a:ln w="0"/>
                <a:solidFill>
                  <a:schemeClr val="tx1"/>
                </a:solidFill>
              </a:rPr>
              <a:t>Word wall</a:t>
            </a:r>
            <a:r>
              <a:rPr lang="ar-AE" sz="2400" dirty="0">
                <a:ln w="0"/>
                <a:solidFill>
                  <a:schemeClr val="tx1"/>
                </a:solidFill>
              </a:rPr>
              <a:t>تحديد المهام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4550333" y="262931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631021" y="232106"/>
            <a:ext cx="225254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الثاني عشر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7B0838-540D-5CD1-1813-2E52F86E33A4}"/>
              </a:ext>
            </a:extLst>
          </p:cNvPr>
          <p:cNvSpPr txBox="1"/>
          <p:nvPr/>
        </p:nvSpPr>
        <p:spPr>
          <a:xfrm>
            <a:off x="5677763" y="2591734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https://wordwall.net/ar/resource/5483579</a:t>
            </a:r>
            <a:endParaRPr lang="ar-AE" dirty="0"/>
          </a:p>
          <a:p>
            <a:endParaRPr lang="en-A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C20516-BDB3-4269-8B9B-A78195B55717}"/>
              </a:ext>
            </a:extLst>
          </p:cNvPr>
          <p:cNvSpPr/>
          <p:nvPr/>
        </p:nvSpPr>
        <p:spPr>
          <a:xfrm>
            <a:off x="4550333" y="1059921"/>
            <a:ext cx="3693555" cy="4001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دولاب العجلات لتحديد  المهام </a:t>
            </a:r>
            <a:endParaRPr kumimoji="0" lang="en-US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609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FF582694-E477-416A-867B-969A4B82F6D0}"/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5552</TotalTime>
  <Words>32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19</cp:revision>
  <dcterms:created xsi:type="dcterms:W3CDTF">2023-05-01T10:02:06Z</dcterms:created>
  <dcterms:modified xsi:type="dcterms:W3CDTF">2024-01-06T08:22:51Z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